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76882" y="2836339"/>
            <a:ext cx="500908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76882" y="2836339"/>
            <a:ext cx="500908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4346" y="5288592"/>
            <a:ext cx="5614156" cy="245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99511" y="5288592"/>
            <a:ext cx="6357479" cy="2465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of bel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endParaRPr lang="en-GB" sz="4000" b="1" spc="-60" dirty="0">
              <a:solidFill>
                <a:srgbClr val="0079C1"/>
              </a:solidFill>
              <a:latin typeface="Benton Sans"/>
              <a:cs typeface="Benton Sans"/>
            </a:endParaRP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-104508" y="2537857"/>
            <a:ext cx="7765517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sz="6000" b="0" cap="all" spc="-300" dirty="0" err="1"/>
              <a:t>Alleen</a:t>
            </a:r>
            <a:r>
              <a:rPr lang="en-GB" sz="6000" b="0" cap="all" spc="-300" dirty="0"/>
              <a:t> </a:t>
            </a:r>
            <a:r>
              <a:rPr lang="en-GB" sz="6000" b="0" cap="all" spc="-300" dirty="0" err="1"/>
              <a:t>afhalen</a:t>
            </a:r>
            <a:r>
              <a:rPr lang="en-GB" sz="6000" b="0" cap="all" spc="-300" dirty="0"/>
              <a:t> </a:t>
            </a:r>
            <a:r>
              <a:rPr lang="en-GB" sz="6000" b="0" cap="all" spc="-300" dirty="0" err="1"/>
              <a:t>mogelijk</a:t>
            </a:r>
            <a:r>
              <a:rPr lang="en-GB" sz="6000" b="0" cap="all" spc="-300" dirty="0"/>
              <a:t>!</a:t>
            </a:r>
            <a:endParaRPr sz="6000" b="0" cap="all" spc="-300" dirty="0"/>
          </a:p>
        </p:txBody>
      </p:sp>
      <p:sp>
        <p:nvSpPr>
          <p:cNvPr id="12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xmlns="" id="{8E114899-DFFA-6F44-A0D5-4B31FD90CF1B}"/>
              </a:ext>
            </a:extLst>
          </p:cNvPr>
          <p:cNvSpPr txBox="1"/>
          <p:nvPr/>
        </p:nvSpPr>
        <p:spPr>
          <a:xfrm>
            <a:off x="599511" y="5288592"/>
            <a:ext cx="6357479" cy="2465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of bel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endParaRPr lang="en-GB" sz="4000" b="1" spc="-60" dirty="0">
              <a:solidFill>
                <a:srgbClr val="0079C1"/>
              </a:solidFill>
              <a:latin typeface="Benton Sans"/>
              <a:cs typeface="Benton Sans"/>
            </a:endParaRP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xmlns="" id="{49EF0F5A-1B63-3A4C-978D-B49DC3677BBC}"/>
              </a:ext>
            </a:extLst>
          </p:cNvPr>
          <p:cNvSpPr txBox="1">
            <a:spLocks/>
          </p:cNvSpPr>
          <p:nvPr/>
        </p:nvSpPr>
        <p:spPr>
          <a:xfrm>
            <a:off x="-104508" y="2537857"/>
            <a:ext cx="7765517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ea typeface="+mj-ea"/>
                <a:cs typeface="BentonSans-Black"/>
              </a:defRPr>
            </a:lvl1pPr>
          </a:lstStyle>
          <a:p>
            <a:pPr marR="5080" algn="ctr">
              <a:lnSpc>
                <a:spcPts val="7000"/>
              </a:lnSpc>
            </a:pPr>
            <a:r>
              <a:rPr lang="en-GB" sz="6000" b="0" kern="0" cap="all" spc="-300"/>
              <a:t>Alleen afhalen mogelijk!</a:t>
            </a:r>
            <a:endParaRPr lang="en-GB" sz="6000" b="0" kern="0" cap="all" spc="-300" dirty="0"/>
          </a:p>
        </p:txBody>
      </p:sp>
      <p:sp>
        <p:nvSpPr>
          <p:cNvPr id="10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38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Book</vt:lpstr>
      <vt:lpstr>BentonSans-Black</vt:lpstr>
      <vt:lpstr>Calibri</vt:lpstr>
      <vt:lpstr>Office Theme</vt:lpstr>
      <vt:lpstr>Alleen afhalen mogelijk!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TAKEAWAY  ONLY</dc:title>
  <cp:lastModifiedBy>Microsoft Office User</cp:lastModifiedBy>
  <cp:revision>4</cp:revision>
  <dcterms:created xsi:type="dcterms:W3CDTF">2020-05-15T11:14:56Z</dcterms:created>
  <dcterms:modified xsi:type="dcterms:W3CDTF">2020-06-03T11:14:21Z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